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80" d="100"/>
          <a:sy n="80" d="100"/>
        </p:scale>
        <p:origin x="3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8B07-2C06-4CF2-8E91-F7385E71E2CB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69D4-B020-4602-B87C-B094679675DF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1EA-3D59-4DFE-9385-0A032B3191AF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36D4-0671-4B70-A95D-BFBC9A35DA5B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DD67DAC-232D-4042-B5C0-E64770A42A28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CD2C-79BD-4B90-B3FA-E3B19B3FF97B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FDB6-7A26-4DBB-9BB0-088C0534314D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C72F-E0F0-449A-A903-6D7865ED3EFA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07D-C9F3-42EA-960B-DC9955B358C7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27A6-8947-4115-8D9E-E89B1EC0518D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A6F-F31A-4CA3-B222-0B3C224FF998}" type="datetimeFigureOut">
              <a:rPr lang="en-US" dirty="0"/>
              <a:t>4/8/2020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48A1663-7765-4EF4-B97F-A02E70C6265E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F52FC-3BC2-4E46-A383-3E982F40FE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Atomic Structure PFA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03BC33-7EC3-4834-878C-8A63F5C2AE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348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47450-0CE8-42B4-9DAD-2E0A6851F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today PFA today you need: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A172C-FC7C-426B-830E-0465E469A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705356"/>
            <a:ext cx="10058400" cy="4050792"/>
          </a:xfrm>
        </p:spPr>
        <p:txBody>
          <a:bodyPr/>
          <a:lstStyle/>
          <a:p>
            <a:r>
              <a:rPr lang="en-US" dirty="0"/>
              <a:t>Pass diagnostic with 80% or better</a:t>
            </a:r>
          </a:p>
          <a:p>
            <a:r>
              <a:rPr lang="en-US" dirty="0"/>
              <a:t>Answer the following questions correctly: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How do you find the mass of an atom when given </a:t>
            </a:r>
          </a:p>
          <a:p>
            <a:pPr marL="0" indent="0">
              <a:buNone/>
            </a:pPr>
            <a:r>
              <a:rPr lang="en-US" dirty="0"/>
              <a:t>protons, neutrons, and electrons?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CABF9FA-144F-4D28-BD9B-ED60E8BF8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071782"/>
              </p:ext>
            </p:extLst>
          </p:nvPr>
        </p:nvGraphicFramePr>
        <p:xfrm>
          <a:off x="1048265" y="2588441"/>
          <a:ext cx="5937250" cy="181227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483995">
                  <a:extLst>
                    <a:ext uri="{9D8B030D-6E8A-4147-A177-3AD203B41FA5}">
                      <a16:colId xmlns:a16="http://schemas.microsoft.com/office/drawing/2014/main" val="2451288442"/>
                    </a:ext>
                  </a:extLst>
                </a:gridCol>
                <a:gridCol w="1483995">
                  <a:extLst>
                    <a:ext uri="{9D8B030D-6E8A-4147-A177-3AD203B41FA5}">
                      <a16:colId xmlns:a16="http://schemas.microsoft.com/office/drawing/2014/main" val="3502822683"/>
                    </a:ext>
                  </a:extLst>
                </a:gridCol>
                <a:gridCol w="1484630">
                  <a:extLst>
                    <a:ext uri="{9D8B030D-6E8A-4147-A177-3AD203B41FA5}">
                      <a16:colId xmlns:a16="http://schemas.microsoft.com/office/drawing/2014/main" val="55077132"/>
                    </a:ext>
                  </a:extLst>
                </a:gridCol>
                <a:gridCol w="1484630">
                  <a:extLst>
                    <a:ext uri="{9D8B030D-6E8A-4147-A177-3AD203B41FA5}">
                      <a16:colId xmlns:a16="http://schemas.microsoft.com/office/drawing/2014/main" val="3553242807"/>
                    </a:ext>
                  </a:extLst>
                </a:gridCol>
              </a:tblGrid>
              <a:tr h="5353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Subatomic Particle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Charge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Location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Mass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349582"/>
                  </a:ext>
                </a:extLst>
              </a:tr>
              <a:tr h="4256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Proton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2455634"/>
                  </a:ext>
                </a:extLst>
              </a:tr>
              <a:tr h="4256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neutron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3385324"/>
                  </a:ext>
                </a:extLst>
              </a:tr>
              <a:tr h="4256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r>
                        <a:rPr lang="en-US" sz="1500" dirty="0" err="1">
                          <a:effectLst/>
                        </a:rPr>
                        <a:t>elelctron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4872434"/>
                  </a:ext>
                </a:extLst>
              </a:tr>
            </a:tbl>
          </a:graphicData>
        </a:graphic>
      </p:graphicFrame>
      <p:pic>
        <p:nvPicPr>
          <p:cNvPr id="6" name="Picture 5" descr="isotopic-notation-copper.png (300×211)">
            <a:extLst>
              <a:ext uri="{FF2B5EF4-FFF2-40B4-BE49-F238E27FC236}">
                <a16:creationId xmlns:a16="http://schemas.microsoft.com/office/drawing/2014/main" id="{70916BA4-68E4-4D31-9C3E-464FD850C72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4729" y="2813795"/>
            <a:ext cx="1139869" cy="110186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85EF0D0-ED40-49F0-BA83-1144AB1F108F}"/>
              </a:ext>
            </a:extLst>
          </p:cNvPr>
          <p:cNvSpPr txBox="1"/>
          <p:nvPr/>
        </p:nvSpPr>
        <p:spPr>
          <a:xfrm>
            <a:off x="8079288" y="2265276"/>
            <a:ext cx="3217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Which number is the mass? (Top or bottom)</a:t>
            </a:r>
          </a:p>
        </p:txBody>
      </p:sp>
      <p:pic>
        <p:nvPicPr>
          <p:cNvPr id="8" name="Picture 7" descr="Image result for tungsten element">
            <a:extLst>
              <a:ext uri="{FF2B5EF4-FFF2-40B4-BE49-F238E27FC236}">
                <a16:creationId xmlns:a16="http://schemas.microsoft.com/office/drawing/2014/main" id="{88B17615-9FA2-42C9-BBE3-6F3963D4594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9460" y="4789595"/>
            <a:ext cx="2035554" cy="193112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3231354-1359-496D-9DDA-7BFBCA0E04D0}"/>
              </a:ext>
            </a:extLst>
          </p:cNvPr>
          <p:cNvSpPr txBox="1"/>
          <p:nvPr/>
        </p:nvSpPr>
        <p:spPr>
          <a:xfrm>
            <a:off x="7190513" y="3840695"/>
            <a:ext cx="32178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Protons, Neutrons, Electrons and Mass (rounded) for element below.</a:t>
            </a:r>
          </a:p>
        </p:txBody>
      </p:sp>
    </p:spTree>
    <p:extLst>
      <p:ext uri="{BB962C8B-B14F-4D97-AF65-F5344CB8AC3E}">
        <p14:creationId xmlns:p14="http://schemas.microsoft.com/office/powerpoint/2010/main" val="31660692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B3026B8FC42347A5198DC37026C2F8" ma:contentTypeVersion="29" ma:contentTypeDescription="Create a new document." ma:contentTypeScope="" ma:versionID="5b5d523b0e27a819582e56686baae3c9">
  <xsd:schema xmlns:xsd="http://www.w3.org/2001/XMLSchema" xmlns:xs="http://www.w3.org/2001/XMLSchema" xmlns:p="http://schemas.microsoft.com/office/2006/metadata/properties" xmlns:ns3="143cd639-1088-4e51-8d8c-8452179e6e9e" xmlns:ns4="f299ab59-e835-4e03-9f29-734370e8eac3" targetNamespace="http://schemas.microsoft.com/office/2006/metadata/properties" ma:root="true" ma:fieldsID="769ee2abb8f1dc87834be12e17ebdc86" ns3:_="" ns4:_="">
    <xsd:import namespace="143cd639-1088-4e51-8d8c-8452179e6e9e"/>
    <xsd:import namespace="f299ab59-e835-4e03-9f29-734370e8eac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Templates" minOccurs="0"/>
                <xsd:element ref="ns4:Self_Registration_Enabled0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3cd639-1088-4e51-8d8c-8452179e6e9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99ab59-e835-4e03-9f29-734370e8eac3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Templates" ma:index="25" nillable="true" ma:displayName="Templates" ma:internalName="Templates">
      <xsd:simpleType>
        <xsd:restriction base="dms:Note">
          <xsd:maxLength value="255"/>
        </xsd:restriction>
      </xsd:simpleType>
    </xsd:element>
    <xsd:element name="Self_Registration_Enabled0" ma:index="26" nillable="true" ma:displayName="Self Registration Enabled" ma:internalName="Self_Registration_Enabled0">
      <xsd:simpleType>
        <xsd:restriction base="dms:Boolean"/>
      </xsd:simpleType>
    </xsd:element>
    <xsd:element name="MediaServiceMetadata" ma:index="2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30" nillable="true" ma:displayName="MediaServiceAutoTags" ma:internalName="MediaServiceAutoTags" ma:readOnly="true">
      <xsd:simpleType>
        <xsd:restriction base="dms:Text"/>
      </xsd:simpleType>
    </xsd:element>
    <xsd:element name="MediaServiceOCR" ma:index="3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2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f299ab59-e835-4e03-9f29-734370e8eac3" xsi:nil="true"/>
    <DefaultSectionNames xmlns="f299ab59-e835-4e03-9f29-734370e8eac3" xsi:nil="true"/>
    <Invited_Teachers xmlns="f299ab59-e835-4e03-9f29-734370e8eac3" xsi:nil="true"/>
    <Invited_Students xmlns="f299ab59-e835-4e03-9f29-734370e8eac3" xsi:nil="true"/>
    <FolderType xmlns="f299ab59-e835-4e03-9f29-734370e8eac3" xsi:nil="true"/>
    <Owner xmlns="f299ab59-e835-4e03-9f29-734370e8eac3">
      <UserInfo>
        <DisplayName/>
        <AccountId xsi:nil="true"/>
        <AccountType/>
      </UserInfo>
    </Owner>
    <Student_Groups xmlns="f299ab59-e835-4e03-9f29-734370e8eac3">
      <UserInfo>
        <DisplayName/>
        <AccountId xsi:nil="true"/>
        <AccountType/>
      </UserInfo>
    </Student_Groups>
    <Is_Collaboration_Space_Locked xmlns="f299ab59-e835-4e03-9f29-734370e8eac3" xsi:nil="true"/>
    <Students xmlns="f299ab59-e835-4e03-9f29-734370e8eac3">
      <UserInfo>
        <DisplayName/>
        <AccountId xsi:nil="true"/>
        <AccountType/>
      </UserInfo>
    </Students>
    <Templates xmlns="f299ab59-e835-4e03-9f29-734370e8eac3" xsi:nil="true"/>
    <CultureName xmlns="f299ab59-e835-4e03-9f29-734370e8eac3" xsi:nil="true"/>
    <Self_Registration_Enabled xmlns="f299ab59-e835-4e03-9f29-734370e8eac3" xsi:nil="true"/>
    <Has_Teacher_Only_SectionGroup xmlns="f299ab59-e835-4e03-9f29-734370e8eac3" xsi:nil="true"/>
    <AppVersion xmlns="f299ab59-e835-4e03-9f29-734370e8eac3" xsi:nil="true"/>
    <Teachers xmlns="f299ab59-e835-4e03-9f29-734370e8eac3">
      <UserInfo>
        <DisplayName/>
        <AccountId xsi:nil="true"/>
        <AccountType/>
      </UserInfo>
    </Teachers>
    <Self_Registration_Enabled0 xmlns="f299ab59-e835-4e03-9f29-734370e8eac3" xsi:nil="true"/>
  </documentManagement>
</p:properties>
</file>

<file path=customXml/itemProps1.xml><?xml version="1.0" encoding="utf-8"?>
<ds:datastoreItem xmlns:ds="http://schemas.openxmlformats.org/officeDocument/2006/customXml" ds:itemID="{7341EFC4-702C-46C7-9E2B-069AE45ED8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3cd639-1088-4e51-8d8c-8452179e6e9e"/>
    <ds:schemaRef ds:uri="f299ab59-e835-4e03-9f29-734370e8ea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62AEF5-2E8D-42AA-A9ED-B11B20DB06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5F392F-7B5F-40B9-87C3-E5B99D7EBBD5}">
  <ds:schemaRefs>
    <ds:schemaRef ds:uri="http://purl.org/dc/dcmitype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f299ab59-e835-4e03-9f29-734370e8eac3"/>
    <ds:schemaRef ds:uri="143cd639-1088-4e51-8d8c-8452179e6e9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213</TotalTime>
  <Words>71</Words>
  <Application>Microsoft Office PowerPoint</Application>
  <PresentationFormat>Widescreen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Wingdings</vt:lpstr>
      <vt:lpstr>Wood Type</vt:lpstr>
      <vt:lpstr>Atomic Structure PFA</vt:lpstr>
      <vt:lpstr>To today PFA today you need: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Structure</dc:title>
  <dc:creator>Spencer,Linda</dc:creator>
  <cp:lastModifiedBy>Spencer,Linda</cp:lastModifiedBy>
  <cp:revision>3</cp:revision>
  <dcterms:created xsi:type="dcterms:W3CDTF">2020-04-08T13:52:01Z</dcterms:created>
  <dcterms:modified xsi:type="dcterms:W3CDTF">2020-04-08T17:25:29Z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0x01010070B3026B8FC42347A5198DC37026C2F8</vt:lpwstr>
  </property>
</Properties>
</file>