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4/9/2020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B86F-91B6-4051-9169-0B3B334BF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Reaction 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53B54-2785-4EBB-AD46-0659F88FD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AD60-E1E0-4430-BBB3-931196CB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235"/>
            <a:ext cx="10058400" cy="1609344"/>
          </a:xfrm>
        </p:spPr>
        <p:txBody>
          <a:bodyPr/>
          <a:lstStyle/>
          <a:p>
            <a:r>
              <a:rPr lang="en-US" dirty="0"/>
              <a:t>To today PFA today you need: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C1F7D-84CA-4AD9-9A27-9D67D7FE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47537"/>
            <a:ext cx="10058400" cy="4427621"/>
          </a:xfrm>
        </p:spPr>
        <p:txBody>
          <a:bodyPr>
            <a:noAutofit/>
          </a:bodyPr>
          <a:lstStyle/>
          <a:p>
            <a:r>
              <a:rPr lang="en-US" sz="1700" dirty="0"/>
              <a:t>Pass diagnostic with 80% or better</a:t>
            </a:r>
          </a:p>
          <a:p>
            <a:r>
              <a:rPr lang="en-US" sz="1700" dirty="0"/>
              <a:t>Answer the following questions correctly: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700" dirty="0"/>
              <a:t>Name the following ionic compounds: ( OH = hydroxide, SO</a:t>
            </a:r>
            <a:r>
              <a:rPr lang="en-US" sz="1700" baseline="-25000" dirty="0"/>
              <a:t>4</a:t>
            </a:r>
            <a:r>
              <a:rPr lang="en-US" sz="1700" dirty="0"/>
              <a:t> = sulfate, NO</a:t>
            </a:r>
            <a:r>
              <a:rPr lang="en-US" sz="1700" baseline="-25000" dirty="0"/>
              <a:t>3</a:t>
            </a:r>
            <a:r>
              <a:rPr lang="en-US" sz="1700" dirty="0"/>
              <a:t> = nitrate, </a:t>
            </a:r>
          </a:p>
          <a:p>
            <a:pPr marL="0" indent="0">
              <a:buNone/>
            </a:pPr>
            <a:r>
              <a:rPr lang="en-US" sz="1700" dirty="0"/>
              <a:t>PO</a:t>
            </a:r>
            <a:r>
              <a:rPr lang="en-US" sz="1700" baseline="-25000" dirty="0"/>
              <a:t>4</a:t>
            </a:r>
            <a:r>
              <a:rPr lang="en-US" sz="1700" dirty="0"/>
              <a:t> = phosphate)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700" dirty="0"/>
              <a:t>CaBr</a:t>
            </a:r>
            <a:r>
              <a:rPr lang="en-US" sz="1700" baseline="-25000" dirty="0"/>
              <a:t>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700" dirty="0"/>
              <a:t>NaCl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700" dirty="0"/>
              <a:t>Name the following covalent compounds: ( 1= mono, 2= di, 3= tri, 4= tetra, 5= </a:t>
            </a:r>
            <a:r>
              <a:rPr lang="en-US" sz="1700" dirty="0" err="1"/>
              <a:t>penta</a:t>
            </a:r>
            <a:r>
              <a:rPr lang="en-US" sz="1700" dirty="0"/>
              <a:t>, 6=</a:t>
            </a:r>
            <a:r>
              <a:rPr lang="en-US" sz="1700" dirty="0" err="1"/>
              <a:t>hexa</a:t>
            </a:r>
            <a:r>
              <a:rPr lang="en-US" sz="1700" dirty="0"/>
              <a:t>, 7= </a:t>
            </a:r>
            <a:r>
              <a:rPr lang="en-US" sz="1700" dirty="0" err="1"/>
              <a:t>hepta</a:t>
            </a:r>
            <a:r>
              <a:rPr lang="en-US" sz="1700" dirty="0"/>
              <a:t>, 8= octa, 9= </a:t>
            </a:r>
            <a:r>
              <a:rPr lang="en-US" sz="1700" dirty="0" err="1"/>
              <a:t>nona</a:t>
            </a:r>
            <a:r>
              <a:rPr lang="en-US" sz="1700" dirty="0"/>
              <a:t>, 10= </a:t>
            </a:r>
            <a:r>
              <a:rPr lang="en-US" sz="1700" dirty="0" err="1"/>
              <a:t>deca</a:t>
            </a:r>
            <a:r>
              <a:rPr lang="en-US" sz="1700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700" dirty="0"/>
              <a:t>NO</a:t>
            </a:r>
            <a:r>
              <a:rPr lang="en-US" sz="1700" baseline="-25000" dirty="0"/>
              <a:t>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700" dirty="0"/>
              <a:t>BF</a:t>
            </a:r>
            <a:r>
              <a:rPr lang="en-US" sz="1700" baseline="-25000" dirty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700" dirty="0"/>
              <a:t>What is the difference between and physical and a chemical change?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700" dirty="0"/>
              <a:t>For a reaction to be balanced what has to be the same on both sides of the arrow of a chemical reaction?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700" dirty="0"/>
              <a:t>Give an example of the following types of reactions: double replacement, single replacement, synthesis, and decomposition.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700" dirty="0"/>
              <a:t>Endothermic reactions will feel ____________, and exothermic reactions will feel _______________.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47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3026B8FC42347A5198DC37026C2F8" ma:contentTypeVersion="29" ma:contentTypeDescription="Create a new document." ma:contentTypeScope="" ma:versionID="5b5d523b0e27a819582e56686baae3c9">
  <xsd:schema xmlns:xsd="http://www.w3.org/2001/XMLSchema" xmlns:xs="http://www.w3.org/2001/XMLSchema" xmlns:p="http://schemas.microsoft.com/office/2006/metadata/properties" xmlns:ns3="143cd639-1088-4e51-8d8c-8452179e6e9e" xmlns:ns4="f299ab59-e835-4e03-9f29-734370e8eac3" targetNamespace="http://schemas.microsoft.com/office/2006/metadata/properties" ma:root="true" ma:fieldsID="769ee2abb8f1dc87834be12e17ebdc86" ns3:_="" ns4:_="">
    <xsd:import namespace="143cd639-1088-4e51-8d8c-8452179e6e9e"/>
    <xsd:import namespace="f299ab59-e835-4e03-9f29-734370e8ea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cd639-1088-4e51-8d8c-8452179e6e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9ab59-e835-4e03-9f29-734370e8eac3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f299ab59-e835-4e03-9f29-734370e8eac3" xsi:nil="true"/>
    <DefaultSectionNames xmlns="f299ab59-e835-4e03-9f29-734370e8eac3" xsi:nil="true"/>
    <Invited_Teachers xmlns="f299ab59-e835-4e03-9f29-734370e8eac3" xsi:nil="true"/>
    <Invited_Students xmlns="f299ab59-e835-4e03-9f29-734370e8eac3" xsi:nil="true"/>
    <FolderType xmlns="f299ab59-e835-4e03-9f29-734370e8eac3" xsi:nil="true"/>
    <Owner xmlns="f299ab59-e835-4e03-9f29-734370e8eac3">
      <UserInfo>
        <DisplayName/>
        <AccountId xsi:nil="true"/>
        <AccountType/>
      </UserInfo>
    </Owner>
    <Student_Groups xmlns="f299ab59-e835-4e03-9f29-734370e8eac3">
      <UserInfo>
        <DisplayName/>
        <AccountId xsi:nil="true"/>
        <AccountType/>
      </UserInfo>
    </Student_Groups>
    <Is_Collaboration_Space_Locked xmlns="f299ab59-e835-4e03-9f29-734370e8eac3" xsi:nil="true"/>
    <Students xmlns="f299ab59-e835-4e03-9f29-734370e8eac3">
      <UserInfo>
        <DisplayName/>
        <AccountId xsi:nil="true"/>
        <AccountType/>
      </UserInfo>
    </Students>
    <Templates xmlns="f299ab59-e835-4e03-9f29-734370e8eac3" xsi:nil="true"/>
    <CultureName xmlns="f299ab59-e835-4e03-9f29-734370e8eac3" xsi:nil="true"/>
    <Self_Registration_Enabled xmlns="f299ab59-e835-4e03-9f29-734370e8eac3" xsi:nil="true"/>
    <Has_Teacher_Only_SectionGroup xmlns="f299ab59-e835-4e03-9f29-734370e8eac3" xsi:nil="true"/>
    <AppVersion xmlns="f299ab59-e835-4e03-9f29-734370e8eac3" xsi:nil="true"/>
    <Teachers xmlns="f299ab59-e835-4e03-9f29-734370e8eac3">
      <UserInfo>
        <DisplayName/>
        <AccountId xsi:nil="true"/>
        <AccountType/>
      </UserInfo>
    </Teachers>
    <Self_Registration_Enabled0 xmlns="f299ab59-e835-4e03-9f29-734370e8eac3" xsi:nil="true"/>
  </documentManagement>
</p:properties>
</file>

<file path=customXml/itemProps1.xml><?xml version="1.0" encoding="utf-8"?>
<ds:datastoreItem xmlns:ds="http://schemas.openxmlformats.org/officeDocument/2006/customXml" ds:itemID="{E284B604-61EE-4538-904E-463E22E38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3cd639-1088-4e51-8d8c-8452179e6e9e"/>
    <ds:schemaRef ds:uri="f299ab59-e835-4e03-9f29-734370e8ea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6F7F6-AE82-4069-A932-0009F5ADA4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E4EBBA-017C-4017-AB72-D81A36442F04}">
  <ds:schemaRefs>
    <ds:schemaRef ds:uri="http://www.w3.org/XML/1998/namespace"/>
    <ds:schemaRef ds:uri="http://schemas.microsoft.com/office/infopath/2007/PartnerControls"/>
    <ds:schemaRef ds:uri="143cd639-1088-4e51-8d8c-8452179e6e9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299ab59-e835-4e03-9f29-734370e8eac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35</TotalTime>
  <Words>164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Bookman Old Style</vt:lpstr>
      <vt:lpstr>Century Gothic</vt:lpstr>
      <vt:lpstr>Wingdings</vt:lpstr>
      <vt:lpstr>Wood Type</vt:lpstr>
      <vt:lpstr>Chemical Reaction FA</vt:lpstr>
      <vt:lpstr>To today PFA today you need: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 FA</dc:title>
  <dc:creator>Spencer,Linda</dc:creator>
  <cp:lastModifiedBy>Spencer,Linda</cp:lastModifiedBy>
  <cp:revision>3</cp:revision>
  <dcterms:created xsi:type="dcterms:W3CDTF">2020-04-09T16:20:58Z</dcterms:created>
  <dcterms:modified xsi:type="dcterms:W3CDTF">2020-04-09T16:56:19Z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0x01010070B3026B8FC42347A5198DC37026C2F8</vt:lpwstr>
  </property>
</Properties>
</file>