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4/8/2020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DA81-CDCC-4CB6-95C8-9B50980A2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Periodic Trends PFA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0006F-4216-466A-A939-3077E71710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6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AD60-E1E0-4430-BBB3-931196CB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today PFA today you need: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C1F7D-84CA-4AD9-9A27-9D67D7FE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Pass diagnostic with 80% or better</a:t>
            </a:r>
          </a:p>
          <a:p>
            <a:r>
              <a:rPr lang="en-US" dirty="0"/>
              <a:t>Answer the following questions correctly: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Where do you find the valence electrons of an atom?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each of the elements below provide another element with the same number of valence electrons and draw the </a:t>
            </a:r>
            <a:r>
              <a:rPr lang="en-US" dirty="0" err="1"/>
              <a:t>lewis</a:t>
            </a:r>
            <a:r>
              <a:rPr lang="en-US" dirty="0"/>
              <a:t> dot structure for the element.</a:t>
            </a:r>
            <a:endParaRPr lang="en-US" sz="1800" dirty="0"/>
          </a:p>
          <a:p>
            <a:pPr lvl="1"/>
            <a:r>
              <a:rPr lang="en-US" dirty="0"/>
              <a:t>Sodium</a:t>
            </a:r>
            <a:endParaRPr lang="en-US" sz="1600" dirty="0"/>
          </a:p>
          <a:p>
            <a:pPr lvl="1"/>
            <a:r>
              <a:rPr lang="en-US" dirty="0"/>
              <a:t>Carbon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are columns of the periodic table called?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are rows of the periodic table called?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What do elements in the same column have in common?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Ionic bonds happen between ________ and __________.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Covalent bonds happen between ________ and ___________. 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4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3026B8FC42347A5198DC37026C2F8" ma:contentTypeVersion="29" ma:contentTypeDescription="Create a new document." ma:contentTypeScope="" ma:versionID="5b5d523b0e27a819582e56686baae3c9">
  <xsd:schema xmlns:xsd="http://www.w3.org/2001/XMLSchema" xmlns:xs="http://www.w3.org/2001/XMLSchema" xmlns:p="http://schemas.microsoft.com/office/2006/metadata/properties" xmlns:ns3="143cd639-1088-4e51-8d8c-8452179e6e9e" xmlns:ns4="f299ab59-e835-4e03-9f29-734370e8eac3" targetNamespace="http://schemas.microsoft.com/office/2006/metadata/properties" ma:root="true" ma:fieldsID="769ee2abb8f1dc87834be12e17ebdc86" ns3:_="" ns4:_="">
    <xsd:import namespace="143cd639-1088-4e51-8d8c-8452179e6e9e"/>
    <xsd:import namespace="f299ab59-e835-4e03-9f29-734370e8ea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cd639-1088-4e51-8d8c-8452179e6e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9ab59-e835-4e03-9f29-734370e8eac3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299ab59-e835-4e03-9f29-734370e8eac3" xsi:nil="true"/>
    <DefaultSectionNames xmlns="f299ab59-e835-4e03-9f29-734370e8eac3" xsi:nil="true"/>
    <Invited_Teachers xmlns="f299ab59-e835-4e03-9f29-734370e8eac3" xsi:nil="true"/>
    <Invited_Students xmlns="f299ab59-e835-4e03-9f29-734370e8eac3" xsi:nil="true"/>
    <FolderType xmlns="f299ab59-e835-4e03-9f29-734370e8eac3" xsi:nil="true"/>
    <Owner xmlns="f299ab59-e835-4e03-9f29-734370e8eac3">
      <UserInfo>
        <DisplayName/>
        <AccountId xsi:nil="true"/>
        <AccountType/>
      </UserInfo>
    </Owner>
    <Student_Groups xmlns="f299ab59-e835-4e03-9f29-734370e8eac3">
      <UserInfo>
        <DisplayName/>
        <AccountId xsi:nil="true"/>
        <AccountType/>
      </UserInfo>
    </Student_Groups>
    <Is_Collaboration_Space_Locked xmlns="f299ab59-e835-4e03-9f29-734370e8eac3" xsi:nil="true"/>
    <Students xmlns="f299ab59-e835-4e03-9f29-734370e8eac3">
      <UserInfo>
        <DisplayName/>
        <AccountId xsi:nil="true"/>
        <AccountType/>
      </UserInfo>
    </Students>
    <Templates xmlns="f299ab59-e835-4e03-9f29-734370e8eac3" xsi:nil="true"/>
    <CultureName xmlns="f299ab59-e835-4e03-9f29-734370e8eac3" xsi:nil="true"/>
    <Self_Registration_Enabled xmlns="f299ab59-e835-4e03-9f29-734370e8eac3" xsi:nil="true"/>
    <Has_Teacher_Only_SectionGroup xmlns="f299ab59-e835-4e03-9f29-734370e8eac3" xsi:nil="true"/>
    <AppVersion xmlns="f299ab59-e835-4e03-9f29-734370e8eac3" xsi:nil="true"/>
    <Teachers xmlns="f299ab59-e835-4e03-9f29-734370e8eac3">
      <UserInfo>
        <DisplayName/>
        <AccountId xsi:nil="true"/>
        <AccountType/>
      </UserInfo>
    </Teachers>
    <Self_Registration_Enabled0 xmlns="f299ab59-e835-4e03-9f29-734370e8eac3" xsi:nil="true"/>
  </documentManagement>
</p:properties>
</file>

<file path=customXml/itemProps1.xml><?xml version="1.0" encoding="utf-8"?>
<ds:datastoreItem xmlns:ds="http://schemas.openxmlformats.org/officeDocument/2006/customXml" ds:itemID="{86CF25E9-965D-4880-8E39-B12514B52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cd639-1088-4e51-8d8c-8452179e6e9e"/>
    <ds:schemaRef ds:uri="f299ab59-e835-4e03-9f29-734370e8ea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484889-CA20-494F-B265-C516282A1C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FC8314-1EEB-4973-84B6-258B36A0BE74}">
  <ds:schemaRefs>
    <ds:schemaRef ds:uri="143cd639-1088-4e51-8d8c-8452179e6e9e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f299ab59-e835-4e03-9f29-734370e8eac3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206</TotalTime>
  <Words>105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Bookman Old Style</vt:lpstr>
      <vt:lpstr>Century Gothic</vt:lpstr>
      <vt:lpstr>Wingdings</vt:lpstr>
      <vt:lpstr>Wood Type</vt:lpstr>
      <vt:lpstr>Periodic Trends PFA</vt:lpstr>
      <vt:lpstr>To today PFA today you need: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 PFA</dc:title>
  <dc:creator>Spencer,Linda</dc:creator>
  <cp:lastModifiedBy>Spencer,Linda</cp:lastModifiedBy>
  <cp:revision>2</cp:revision>
  <dcterms:created xsi:type="dcterms:W3CDTF">2020-04-08T14:01:24Z</dcterms:created>
  <dcterms:modified xsi:type="dcterms:W3CDTF">2020-04-08T17:28:12Z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0x01010070B3026B8FC42347A5198DC37026C2F8</vt:lpwstr>
  </property>
</Properties>
</file>